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98EE-B4D8-4505-B165-8775B2BFFC5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1FC9-FC58-4D20-B308-4763763A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98EE-B4D8-4505-B165-8775B2BFFC5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1FC9-FC58-4D20-B308-4763763A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98EE-B4D8-4505-B165-8775B2BFFC5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1FC9-FC58-4D20-B308-4763763A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98EE-B4D8-4505-B165-8775B2BFFC5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1FC9-FC58-4D20-B308-4763763A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98EE-B4D8-4505-B165-8775B2BFFC5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1FC9-FC58-4D20-B308-4763763A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98EE-B4D8-4505-B165-8775B2BFFC5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1FC9-FC58-4D20-B308-4763763A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98EE-B4D8-4505-B165-8775B2BFFC5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1FC9-FC58-4D20-B308-4763763A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98EE-B4D8-4505-B165-8775B2BFFC5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1FC9-FC58-4D20-B308-4763763A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98EE-B4D8-4505-B165-8775B2BFFC5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1FC9-FC58-4D20-B308-4763763A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98EE-B4D8-4505-B165-8775B2BFFC5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1FC9-FC58-4D20-B308-4763763A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98EE-B4D8-4505-B165-8775B2BFFC5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1FC9-FC58-4D20-B308-4763763A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598EE-B4D8-4505-B165-8775B2BFFC5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A1FC9-FC58-4D20-B308-4763763AE3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ustralian Sunrise" pitchFamily="2" charset="0"/>
              </a:rPr>
              <a:t>American foreign policy </a:t>
            </a:r>
            <a:endParaRPr lang="en-US" dirty="0">
              <a:latin typeface="Australian Sunrise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ustralian Sunrise" pitchFamily="2" charset="0"/>
              </a:rPr>
              <a:t>How it has changed over time</a:t>
            </a:r>
            <a:endParaRPr lang="en-US" dirty="0">
              <a:latin typeface="Australian Sunris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ustralian Sunrise" pitchFamily="2" charset="0"/>
              </a:rPr>
              <a:t>Washington’s Farewell Address</a:t>
            </a:r>
            <a:endParaRPr lang="en-US" dirty="0">
              <a:latin typeface="Australian Sunri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Washington stepped down from office after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8</a:t>
            </a:r>
            <a:r>
              <a:rPr lang="en-US" dirty="0" smtClean="0">
                <a:latin typeface="Comic Sans MS" pitchFamily="66" charset="0"/>
              </a:rPr>
              <a:t> years of serving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In his farewell speech he urged the country to do 2 things</a:t>
            </a:r>
          </a:p>
          <a:p>
            <a:pPr marL="971550" lvl="1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Stay Neutral </a:t>
            </a:r>
          </a:p>
          <a:p>
            <a:pPr marL="971550" lvl="1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Avoid Sectionalism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(Loyalty to one section of a country instead of the entire country)</a:t>
            </a:r>
          </a:p>
        </p:txBody>
      </p:sp>
      <p:pic>
        <p:nvPicPr>
          <p:cNvPr id="1026" name="Picture 2" descr="http://constitutionclub.files.wordpress.com/2009/01/george_washingt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68045" y="3505200"/>
            <a:ext cx="1318490" cy="1538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ustralian Sunrise" pitchFamily="2" charset="0"/>
              </a:rPr>
              <a:t>War of 1812</a:t>
            </a:r>
            <a:endParaRPr lang="en-US" dirty="0">
              <a:latin typeface="Australian Sunri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Proved to the world that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United States </a:t>
            </a:r>
            <a:r>
              <a:rPr lang="en-US" dirty="0" smtClean="0">
                <a:latin typeface="Comic Sans MS" pitchFamily="66" charset="0"/>
              </a:rPr>
              <a:t>could defend itself against the mightiest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military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power</a:t>
            </a:r>
            <a:r>
              <a:rPr lang="en-US" dirty="0" smtClean="0">
                <a:latin typeface="Comic Sans MS" pitchFamily="66" charset="0"/>
              </a:rPr>
              <a:t> of the time.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Many Americans now believed that the country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would survive and prosper.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  <p:pic>
        <p:nvPicPr>
          <p:cNvPr id="17410" name="Picture 2" descr="http://www.ohiohistorycentral.org/images/2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4876800"/>
            <a:ext cx="222885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ustralian Sunrise" pitchFamily="2" charset="0"/>
              </a:rPr>
              <a:t>Monroe Doctrine</a:t>
            </a:r>
            <a:endParaRPr lang="en-US" dirty="0">
              <a:latin typeface="Australian Sunri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Monroe said that the Americas were closed to further colonization. He also warned that any European efforts to reestablish colonies would be considered “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dangerous to our(American) peace and safety</a:t>
            </a:r>
            <a:r>
              <a:rPr lang="en-US" dirty="0" smtClean="0">
                <a:latin typeface="Comic Sans MS" pitchFamily="66" charset="0"/>
              </a:rPr>
              <a:t>.”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Monroe Doctrine became important part of U.S.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foreign policy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It was used to justify many U.S. actions in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Western Hemisphere</a:t>
            </a:r>
            <a:r>
              <a:rPr lang="en-US" dirty="0" smtClean="0">
                <a:latin typeface="Comic Sans MS" pitchFamily="66" charset="0"/>
              </a:rPr>
              <a:t>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6386" name="Picture 2" descr="http://images.encarta.msn.com/xrefmedia/sharemed/targets/images/pho/t029/t029030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2050" y="5862254"/>
            <a:ext cx="2901950" cy="995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ustralian Sunrise" pitchFamily="2" charset="0"/>
              </a:rPr>
              <a:t>Tradition of Isolationism</a:t>
            </a:r>
            <a:endParaRPr lang="en-US" dirty="0">
              <a:latin typeface="Australian Sunri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mic Sans MS" pitchFamily="66" charset="0"/>
              </a:rPr>
              <a:t>B</a:t>
            </a:r>
            <a:r>
              <a:rPr lang="en-US" dirty="0" smtClean="0">
                <a:latin typeface="Comic Sans MS" pitchFamily="66" charset="0"/>
              </a:rPr>
              <a:t>elief that the United States should stay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out </a:t>
            </a:r>
            <a:r>
              <a:rPr lang="en-US" dirty="0" smtClean="0">
                <a:latin typeface="Comic Sans MS" pitchFamily="66" charset="0"/>
              </a:rPr>
              <a:t>of other nation’s affairs except in matters </a:t>
            </a:r>
            <a:r>
              <a:rPr lang="en-US" smtClean="0">
                <a:latin typeface="Comic Sans MS" pitchFamily="66" charset="0"/>
              </a:rPr>
              <a:t>of </a:t>
            </a:r>
            <a:r>
              <a:rPr lang="en-US" smtClean="0">
                <a:solidFill>
                  <a:srgbClr val="FF0000"/>
                </a:solidFill>
                <a:latin typeface="Comic Sans MS" pitchFamily="66" charset="0"/>
              </a:rPr>
              <a:t>self-defense.</a:t>
            </a:r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  <p:pic>
        <p:nvPicPr>
          <p:cNvPr id="1027" name="Picture 3" descr="C:\Users\jmpalmie\AppData\Local\Microsoft\Windows\Temporary Internet Files\Content.IE5\1SXCNFRK\MC90017437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505200"/>
            <a:ext cx="41148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169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American foreign policy </vt:lpstr>
      <vt:lpstr>Washington’s Farewell Address</vt:lpstr>
      <vt:lpstr>War of 1812</vt:lpstr>
      <vt:lpstr>Monroe Doctrine</vt:lpstr>
      <vt:lpstr>Tradition of Isolationism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foreign policy</dc:title>
  <dc:creator>Owner</dc:creator>
  <cp:lastModifiedBy>vjdean</cp:lastModifiedBy>
  <cp:revision>7</cp:revision>
  <dcterms:created xsi:type="dcterms:W3CDTF">2009-10-22T01:05:05Z</dcterms:created>
  <dcterms:modified xsi:type="dcterms:W3CDTF">2013-11-06T19:22:50Z</dcterms:modified>
</cp:coreProperties>
</file>